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8" r:id="rId4"/>
    <p:sldId id="269" r:id="rId5"/>
    <p:sldId id="257" r:id="rId6"/>
    <p:sldId id="259" r:id="rId7"/>
    <p:sldId id="260" r:id="rId8"/>
    <p:sldId id="265" r:id="rId9"/>
    <p:sldId id="266" r:id="rId10"/>
    <p:sldId id="267" r:id="rId11"/>
    <p:sldId id="261" r:id="rId12"/>
    <p:sldId id="263" r:id="rId13"/>
    <p:sldId id="270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8BC21-6A99-4290-8BE5-064C67AA6F8E}" type="datetimeFigureOut">
              <a:rPr lang="cs-CZ" smtClean="0"/>
              <a:pPr/>
              <a:t>24.10.2014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62E922-9C4D-42EB-8F8F-B0453908875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Fyzioterapie v neonatologii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MUDr. Jakub </a:t>
            </a:r>
            <a:r>
              <a:rPr lang="cs-CZ" dirty="0" err="1" smtClean="0"/>
              <a:t>Tkaczyk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 do neonatologie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- Péče o novorozence (28.den života?)</a:t>
            </a:r>
          </a:p>
          <a:p>
            <a:r>
              <a:rPr lang="cs-CZ" dirty="0" smtClean="0"/>
              <a:t>Nedonošený (22+0-36+6)</a:t>
            </a:r>
            <a:r>
              <a:rPr lang="cs-CZ" dirty="0" err="1" smtClean="0"/>
              <a:t>xdonošený</a:t>
            </a:r>
            <a:r>
              <a:rPr lang="cs-CZ" dirty="0" smtClean="0"/>
              <a:t> (37+0-41+6)</a:t>
            </a:r>
            <a:r>
              <a:rPr lang="cs-CZ" dirty="0" err="1" smtClean="0"/>
              <a:t>xpřenášený</a:t>
            </a:r>
            <a:r>
              <a:rPr lang="cs-CZ" dirty="0" smtClean="0"/>
              <a:t> (&gt;42+0)</a:t>
            </a:r>
          </a:p>
          <a:p>
            <a:r>
              <a:rPr lang="cs-CZ" dirty="0" smtClean="0"/>
              <a:t>Váhové kategorie (&lt;500g…&gt;4000g)</a:t>
            </a:r>
          </a:p>
          <a:p>
            <a:r>
              <a:rPr lang="cs-CZ" dirty="0" smtClean="0"/>
              <a:t>Přiměřenost váhy gestačnímu týdnu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04448" cy="645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ummywifewoman.files.wordpress.com/2012/11/102_49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12"/>
            <a:ext cx="9144000" cy="68549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Donošení novorozenci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Polohové deformity</a:t>
            </a:r>
          </a:p>
          <a:p>
            <a:pPr>
              <a:buNone/>
            </a:pPr>
            <a:r>
              <a:rPr lang="cs-CZ" dirty="0" smtClean="0"/>
              <a:t>- nožek (pes </a:t>
            </a:r>
            <a:r>
              <a:rPr lang="cs-CZ" dirty="0" err="1" smtClean="0"/>
              <a:t>equinovarus</a:t>
            </a:r>
            <a:r>
              <a:rPr lang="cs-CZ" dirty="0" smtClean="0"/>
              <a:t>, </a:t>
            </a:r>
            <a:r>
              <a:rPr lang="cs-CZ" dirty="0" err="1" smtClean="0"/>
              <a:t>calcaneovalgus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- </a:t>
            </a:r>
            <a:r>
              <a:rPr lang="cs-CZ" dirty="0" err="1" smtClean="0"/>
              <a:t>torticollis</a:t>
            </a:r>
            <a:endParaRPr lang="cs-CZ" dirty="0" smtClean="0"/>
          </a:p>
          <a:p>
            <a:r>
              <a:rPr lang="cs-CZ" dirty="0" smtClean="0"/>
              <a:t>Porodní poranění</a:t>
            </a:r>
          </a:p>
          <a:p>
            <a:pPr>
              <a:buNone/>
            </a:pPr>
            <a:r>
              <a:rPr lang="cs-CZ" dirty="0" smtClean="0"/>
              <a:t> - paréza plexus </a:t>
            </a:r>
            <a:r>
              <a:rPr lang="cs-CZ" dirty="0" err="1" smtClean="0"/>
              <a:t>brachialis</a:t>
            </a:r>
            <a:r>
              <a:rPr lang="cs-CZ" dirty="0" smtClean="0"/>
              <a:t>, </a:t>
            </a:r>
            <a:r>
              <a:rPr lang="cs-CZ" dirty="0" err="1" smtClean="0"/>
              <a:t>n.facialis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Patologické stavy donošených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Porodní komplikace</a:t>
            </a:r>
          </a:p>
          <a:p>
            <a:r>
              <a:rPr lang="cs-CZ" dirty="0" smtClean="0"/>
              <a:t>Porodní asfyxie / hypoxicko-ischemická encefalopatie</a:t>
            </a:r>
          </a:p>
          <a:p>
            <a:r>
              <a:rPr lang="cs-CZ" dirty="0" smtClean="0"/>
              <a:t>Aspirace </a:t>
            </a:r>
            <a:r>
              <a:rPr lang="cs-CZ" dirty="0" err="1" smtClean="0"/>
              <a:t>mekonia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Vrozené vady</a:t>
            </a:r>
          </a:p>
          <a:p>
            <a:r>
              <a:rPr lang="cs-CZ" dirty="0" smtClean="0"/>
              <a:t>Mozku a míchy (</a:t>
            </a:r>
            <a:r>
              <a:rPr lang="cs-CZ" dirty="0" err="1" smtClean="0"/>
              <a:t>meningomyelokéla</a:t>
            </a:r>
            <a:r>
              <a:rPr lang="cs-CZ" dirty="0" smtClean="0"/>
              <a:t>, ageneze </a:t>
            </a:r>
            <a:r>
              <a:rPr lang="cs-CZ" dirty="0" err="1" smtClean="0"/>
              <a:t>c.callosum</a:t>
            </a:r>
            <a:r>
              <a:rPr lang="cs-CZ" dirty="0" smtClean="0"/>
              <a:t>…)</a:t>
            </a:r>
          </a:p>
          <a:p>
            <a:r>
              <a:rPr lang="cs-CZ" dirty="0" smtClean="0"/>
              <a:t>Skeletu a svalů</a:t>
            </a:r>
          </a:p>
          <a:p>
            <a:r>
              <a:rPr lang="cs-CZ" dirty="0" smtClean="0"/>
              <a:t>Respiračního traktu</a:t>
            </a:r>
          </a:p>
          <a:p>
            <a:r>
              <a:rPr lang="cs-CZ" dirty="0" smtClean="0"/>
              <a:t>Rozštěpové vady obličeje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Nedonošení novorozenci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Velmi různorodá skupina</a:t>
            </a:r>
          </a:p>
          <a:p>
            <a:r>
              <a:rPr lang="cs-CZ" dirty="0" smtClean="0"/>
              <a:t>Menší stabilita a funkční rezervy</a:t>
            </a:r>
          </a:p>
          <a:p>
            <a:endParaRPr lang="cs-CZ" dirty="0" smtClean="0"/>
          </a:p>
          <a:p>
            <a:r>
              <a:rPr lang="cs-CZ" dirty="0" smtClean="0"/>
              <a:t>Problémy akutní x chronické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Respirační problematika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RDS</a:t>
            </a:r>
          </a:p>
          <a:p>
            <a:r>
              <a:rPr lang="cs-CZ" dirty="0" smtClean="0"/>
              <a:t>Pneumonie</a:t>
            </a:r>
          </a:p>
          <a:p>
            <a:r>
              <a:rPr lang="cs-CZ" dirty="0" smtClean="0"/>
              <a:t>Atelektázy</a:t>
            </a:r>
          </a:p>
          <a:p>
            <a:r>
              <a:rPr lang="cs-CZ" dirty="0" err="1" smtClean="0"/>
              <a:t>Bronchopulmonální</a:t>
            </a:r>
            <a:r>
              <a:rPr lang="cs-CZ" dirty="0" smtClean="0"/>
              <a:t> </a:t>
            </a:r>
            <a:r>
              <a:rPr lang="cs-CZ" dirty="0" err="1" smtClean="0"/>
              <a:t>dysplázie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Neurologické 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Nitrolební krvácení</a:t>
            </a:r>
          </a:p>
          <a:p>
            <a:r>
              <a:rPr lang="cs-CZ" dirty="0" err="1" smtClean="0"/>
              <a:t>Posthemoragický</a:t>
            </a:r>
            <a:r>
              <a:rPr lang="cs-CZ" dirty="0" smtClean="0"/>
              <a:t> hydrocefalus</a:t>
            </a:r>
          </a:p>
          <a:p>
            <a:r>
              <a:rPr lang="cs-CZ" dirty="0" err="1" smtClean="0"/>
              <a:t>Periventrikulární</a:t>
            </a:r>
            <a:r>
              <a:rPr lang="cs-CZ" dirty="0" smtClean="0"/>
              <a:t> </a:t>
            </a:r>
            <a:r>
              <a:rPr lang="cs-CZ" dirty="0" err="1" smtClean="0"/>
              <a:t>leukomalacie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DMO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Intolerance stravy</a:t>
            </a:r>
          </a:p>
          <a:p>
            <a:r>
              <a:rPr lang="cs-CZ" dirty="0" err="1" smtClean="0"/>
              <a:t>Gastroezofageální</a:t>
            </a:r>
            <a:r>
              <a:rPr lang="cs-CZ" dirty="0" smtClean="0"/>
              <a:t> </a:t>
            </a:r>
            <a:r>
              <a:rPr lang="cs-CZ" dirty="0" err="1" smtClean="0"/>
              <a:t>reflux</a:t>
            </a:r>
            <a:endParaRPr lang="cs-CZ" dirty="0" smtClean="0"/>
          </a:p>
          <a:p>
            <a:r>
              <a:rPr lang="cs-CZ" dirty="0" smtClean="0"/>
              <a:t>Kýly (tříselná, pupeční)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Kontraindikace RHB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Závažné infekce</a:t>
            </a:r>
          </a:p>
          <a:p>
            <a:r>
              <a:rPr lang="cs-CZ" dirty="0" smtClean="0"/>
              <a:t>Stavy po operaci</a:t>
            </a:r>
          </a:p>
          <a:p>
            <a:r>
              <a:rPr lang="cs-CZ" dirty="0" smtClean="0"/>
              <a:t>Výrazná oběhová/ventilační nestabilita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Polohování</a:t>
            </a:r>
          </a:p>
          <a:p>
            <a:r>
              <a:rPr lang="cs-CZ" dirty="0" err="1" smtClean="0"/>
              <a:t>Handling</a:t>
            </a:r>
            <a:endParaRPr lang="cs-CZ" dirty="0" smtClean="0"/>
          </a:p>
          <a:p>
            <a:r>
              <a:rPr lang="cs-CZ" dirty="0" err="1" smtClean="0"/>
              <a:t>Kineziotape</a:t>
            </a:r>
            <a:endParaRPr lang="cs-CZ" dirty="0" smtClean="0"/>
          </a:p>
          <a:p>
            <a:r>
              <a:rPr lang="cs-CZ" dirty="0" smtClean="0"/>
              <a:t>Ergoterapie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Zácvik rodičů v RHB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/>
              <a:t>Děkuji za pozornost</a:t>
            </a:r>
            <a:endParaRPr lang="cs-CZ" sz="4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8674" name="Picture 2" descr="http://files.nadacnifondn.cz/200000095-1ac831bc05-public/P1010644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32040" cy="42990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Témata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Paréza plexus </a:t>
            </a:r>
            <a:r>
              <a:rPr lang="cs-CZ" sz="2000" dirty="0" err="1" smtClean="0"/>
              <a:t>brachialis</a:t>
            </a:r>
            <a:r>
              <a:rPr lang="cs-CZ" sz="2000" dirty="0" smtClean="0"/>
              <a:t>, </a:t>
            </a:r>
            <a:r>
              <a:rPr lang="cs-CZ" sz="2000" dirty="0" err="1" smtClean="0"/>
              <a:t>n.facialis</a:t>
            </a:r>
            <a:endParaRPr lang="cs-CZ" sz="2000" dirty="0" smtClean="0"/>
          </a:p>
          <a:p>
            <a:r>
              <a:rPr lang="cs-CZ" sz="2000" dirty="0" smtClean="0"/>
              <a:t>Polohové deformity DK (</a:t>
            </a:r>
            <a:r>
              <a:rPr lang="cs-CZ" sz="2000" dirty="0" err="1" smtClean="0"/>
              <a:t>equinovary</a:t>
            </a:r>
            <a:r>
              <a:rPr lang="cs-CZ" sz="2000" dirty="0" smtClean="0"/>
              <a:t>…), </a:t>
            </a:r>
            <a:r>
              <a:rPr lang="cs-CZ" sz="2000" dirty="0" err="1" smtClean="0"/>
              <a:t>torticollis</a:t>
            </a:r>
            <a:endParaRPr lang="cs-CZ" sz="2000" dirty="0" smtClean="0"/>
          </a:p>
          <a:p>
            <a:r>
              <a:rPr lang="cs-CZ" sz="2000" dirty="0" smtClean="0"/>
              <a:t>Dechová RHB (UPV, atelektázy, pneumonie..), odsávání z DCD</a:t>
            </a:r>
          </a:p>
          <a:p>
            <a:r>
              <a:rPr lang="cs-CZ" sz="2000" dirty="0" smtClean="0"/>
              <a:t>Reflexní: zpevnění břišní stěny (GER, zlepšení trávení..), pupeční kýly</a:t>
            </a:r>
          </a:p>
          <a:p>
            <a:r>
              <a:rPr lang="cs-CZ" sz="2000" dirty="0" smtClean="0"/>
              <a:t>Péče o operační ránu (rozštěpy,…)</a:t>
            </a:r>
          </a:p>
          <a:p>
            <a:r>
              <a:rPr lang="cs-CZ" sz="2000" dirty="0" smtClean="0"/>
              <a:t>Stavy po asfyxii</a:t>
            </a:r>
          </a:p>
          <a:p>
            <a:r>
              <a:rPr lang="cs-CZ" sz="2000" dirty="0" smtClean="0"/>
              <a:t>Vrozené vady skeletu a svalů</a:t>
            </a:r>
          </a:p>
          <a:p>
            <a:r>
              <a:rPr lang="cs-CZ" sz="2000" dirty="0" smtClean="0"/>
              <a:t>Mobilizace edémů (</a:t>
            </a:r>
            <a:r>
              <a:rPr lang="cs-CZ" sz="2000" dirty="0" err="1" smtClean="0"/>
              <a:t>lymfodrenáž</a:t>
            </a:r>
            <a:r>
              <a:rPr lang="cs-CZ" sz="2000" dirty="0" smtClean="0"/>
              <a:t>?)</a:t>
            </a:r>
          </a:p>
          <a:p>
            <a:r>
              <a:rPr lang="cs-CZ" sz="2000" dirty="0" err="1" smtClean="0"/>
              <a:t>Kineziotape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Ergoterapie (</a:t>
            </a:r>
            <a:r>
              <a:rPr lang="cs-CZ" sz="2000" dirty="0" err="1" smtClean="0"/>
              <a:t>orofaciální</a:t>
            </a:r>
            <a:r>
              <a:rPr lang="cs-CZ" sz="2000" dirty="0" smtClean="0"/>
              <a:t> stimulace)</a:t>
            </a:r>
            <a:endParaRPr lang="cs-CZ" sz="2000" dirty="0"/>
          </a:p>
          <a:p>
            <a:r>
              <a:rPr lang="cs-CZ" sz="2000" dirty="0" smtClean="0"/>
              <a:t>RHB za hospitalizace x po propuštění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224</Words>
  <Application>Microsoft Office PowerPoint</Application>
  <PresentationFormat>Předvádění na obrazovce (4:3)</PresentationFormat>
  <Paragraphs>67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Fyzioterapie v neonatologii</vt:lpstr>
      <vt:lpstr>Úvod do neonatologie</vt:lpstr>
      <vt:lpstr>Snímek 3</vt:lpstr>
      <vt:lpstr>Snímek 4</vt:lpstr>
      <vt:lpstr>Donošení novorozenci</vt:lpstr>
      <vt:lpstr>Patologické stavy donošených</vt:lpstr>
      <vt:lpstr>Nedonošení novorozenci</vt:lpstr>
      <vt:lpstr>Respirační problematika</vt:lpstr>
      <vt:lpstr>Neurologické stavy</vt:lpstr>
      <vt:lpstr>GIT</vt:lpstr>
      <vt:lpstr>Kontraindikace RHB</vt:lpstr>
      <vt:lpstr>Prostředky</vt:lpstr>
      <vt:lpstr>Děkuji za pozornost</vt:lpstr>
      <vt:lpstr>Témata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Fyzioterapie v neonatologii</dc:title>
  <dc:creator>maminka</dc:creator>
  <cp:lastModifiedBy>maminka</cp:lastModifiedBy>
  <cp:revision>41</cp:revision>
  <dcterms:created xsi:type="dcterms:W3CDTF">2014-03-20T20:31:19Z</dcterms:created>
  <dcterms:modified xsi:type="dcterms:W3CDTF">2014-10-23T22:45:39Z</dcterms:modified>
</cp:coreProperties>
</file>